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213" r:id="rId1"/>
    <p:sldMasterId id="2147484225" r:id="rId2"/>
  </p:sldMasterIdLst>
  <p:notesMasterIdLst>
    <p:notesMasterId r:id="rId7"/>
  </p:notesMasterIdLst>
  <p:handoutMasterIdLst>
    <p:handoutMasterId r:id="rId8"/>
  </p:handoutMasterIdLst>
  <p:sldIdLst>
    <p:sldId id="366" r:id="rId3"/>
    <p:sldId id="367" r:id="rId4"/>
    <p:sldId id="368" r:id="rId5"/>
    <p:sldId id="256" r:id="rId6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0000"/>
    <a:srgbClr val="000507"/>
    <a:srgbClr val="ECF759"/>
    <a:srgbClr val="EEE962"/>
    <a:srgbClr val="F4F4F4"/>
    <a:srgbClr val="D27E00"/>
    <a:srgbClr val="892600"/>
    <a:srgbClr val="9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22363" autoAdjust="0"/>
    <p:restoredTop sz="88825" autoAdjust="0"/>
  </p:normalViewPr>
  <p:slideViewPr>
    <p:cSldViewPr>
      <p:cViewPr>
        <p:scale>
          <a:sx n="116" d="100"/>
          <a:sy n="116" d="100"/>
        </p:scale>
        <p:origin x="-552" y="2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8" d="100"/>
          <a:sy n="78" d="100"/>
        </p:scale>
        <p:origin x="-2870" y="-58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9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9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9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DCA9126-2878-4128-A378-42965F71B0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23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wmf>
</file>

<file path=ppt/media/image5.png>
</file>

<file path=ppt/media/image6.wm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78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478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8284B74-EDE6-4ABE-A96E-DD34F9420D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802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55650" indent="-290513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63638" indent="-2317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30363" indent="-2317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95500" indent="-2317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527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30099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671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9243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F517991-8B94-4F13-A6D1-36FA8A41747F}" type="slidenum">
              <a:rPr lang="en-US" altLang="en-US" smtClean="0"/>
              <a:pPr eaLnBrk="1" hangingPunct="1">
                <a:spcBef>
                  <a:spcPct val="0"/>
                </a:spcBef>
              </a:pPr>
              <a:t>4</a:t>
            </a:fld>
            <a:endParaRPr lang="en-US" altLang="en-US" smtClean="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53C7752-5177-4E76-B374-5B5249F2D06D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E15E90-4F1B-4DBA-9443-65CABDA741B3}" type="slidenum">
              <a:rPr lang="en-US" smtClean="0"/>
              <a:pPr>
                <a:defRPr/>
              </a:pPr>
              <a:t>‹#›</a:t>
            </a:fld>
            <a:endParaRPr lang="en-US" smtClean="0"/>
          </a:p>
          <a:p>
            <a:pPr>
              <a:defRPr/>
            </a:pPr>
            <a:r>
              <a:rPr lang="en-US" smtClean="0"/>
              <a:t>Use IT and … Create IT!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175344980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40E5-849D-485C-88B5-F6E928537D18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7218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75B44-F473-45B1-8FC5-0B132F5FDA43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29456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DB0B2-F809-4F5C-838B-4DB5EAD9DFA6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366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A1E80-2ED3-4C62-80C7-00777FE18831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8625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33353-C4D4-497F-A533-2CA0289A7AF8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04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39D7F-E8DD-4A3E-8288-372CF5CBFF68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52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89D2-432C-41CC-92F5-107E74D242B4}" type="datetime1">
              <a:rPr lang="en-US" smtClean="0"/>
              <a:t>08/07/2015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355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124B0-54E6-4F39-8FDD-22C74348DFFA}" type="datetime1">
              <a:rPr lang="en-US" smtClean="0"/>
              <a:t>08/07/2015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704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905C6-E4C2-4738-A6E2-3015470AA2C4}" type="datetime1">
              <a:rPr lang="en-US" smtClean="0"/>
              <a:t>08/07/2015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61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31633-5871-4FC2-982E-12FE9E8CE358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1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D0E5B-4B1A-4C61-BC88-5A4B8B930857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283757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FB54-3E56-4FE2-A550-D37140796165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41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0239F-0A20-45E4-B484-7C67F2568E00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539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AD00B-596D-4111-9562-33BBA63E125C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90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D6819-1C57-4625-BCC1-5A4A64425FBE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6811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A9DC-9BA1-486F-BB6A-09727F9668FF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70496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C38F-4900-406D-B029-55FFD55B3EF4}" type="datetime1">
              <a:rPr lang="en-US" smtClean="0"/>
              <a:t>08/07/2015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168139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FB15-CC5B-4829-A0DE-B51C85EC1573}" type="datetime1">
              <a:rPr lang="en-US" smtClean="0"/>
              <a:t>08/07/2015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82430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44A10-BA1C-4A43-8FB5-12B2F869BBE8}" type="datetime1">
              <a:rPr lang="en-US" smtClean="0"/>
              <a:t>08/07/2015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9814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F9ED8-8128-4C8A-9909-04C29D4C1768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70422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AD81D-85D3-4B47-AE6F-45429B8D74E7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842217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C586A-23F2-41D7-A401-F84294DF2F4D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89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4" r:id="rId1"/>
    <p:sldLayoutId id="2147484215" r:id="rId2"/>
    <p:sldLayoutId id="2147484216" r:id="rId3"/>
    <p:sldLayoutId id="2147484217" r:id="rId4"/>
    <p:sldLayoutId id="2147484218" r:id="rId5"/>
    <p:sldLayoutId id="2147484219" r:id="rId6"/>
    <p:sldLayoutId id="2147484220" r:id="rId7"/>
    <p:sldLayoutId id="2147484221" r:id="rId8"/>
    <p:sldLayoutId id="2147484222" r:id="rId9"/>
    <p:sldLayoutId id="2147484223" r:id="rId10"/>
    <p:sldLayoutId id="2147484224" r:id="rId11"/>
  </p:sldLayoutIdLst>
  <p:transition>
    <p:wedge/>
  </p:transition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3163A-4B56-4C10-981A-145AE7F1A28B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21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6" r:id="rId1"/>
    <p:sldLayoutId id="2147484227" r:id="rId2"/>
    <p:sldLayoutId id="2147484228" r:id="rId3"/>
    <p:sldLayoutId id="2147484229" r:id="rId4"/>
    <p:sldLayoutId id="2147484230" r:id="rId5"/>
    <p:sldLayoutId id="2147484231" r:id="rId6"/>
    <p:sldLayoutId id="2147484232" r:id="rId7"/>
    <p:sldLayoutId id="2147484233" r:id="rId8"/>
    <p:sldLayoutId id="2147484234" r:id="rId9"/>
    <p:sldLayoutId id="2147484235" r:id="rId10"/>
    <p:sldLayoutId id="2147484236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wmf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hyperlink" Target="http://www.youtube.com/embed/w0yxJSlC00w?autoplay=1" TargetMode="External"/><Relationship Id="rId4" Type="http://schemas.openxmlformats.org/officeDocument/2006/relationships/hyperlink" Target="http://www.youtube.com/embed/Vdo8UdkgDD8?autoplay=1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6.wmf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hyperlink" Target="http://www.youtube.com/embed/fQKNzLYEN0M?autoplay=1" TargetMode="External"/><Relationship Id="rId4" Type="http://schemas.openxmlformats.org/officeDocument/2006/relationships/hyperlink" Target="http://www.youtube.com/embed/Vdo8UdkgDD8?autoplay=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205" y="827903"/>
            <a:ext cx="7020697" cy="15796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59" y="2819400"/>
            <a:ext cx="91440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App Development</a:t>
            </a:r>
          </a:p>
          <a:p>
            <a:pPr algn="ctr"/>
            <a:r>
              <a:rPr lang="en-US" sz="4800" dirty="0" smtClean="0"/>
              <a:t>Learning Modules</a:t>
            </a:r>
          </a:p>
          <a:p>
            <a:pPr algn="ctr"/>
            <a:r>
              <a:rPr lang="en-US" sz="4800" dirty="0" smtClean="0"/>
              <a:t>Lessons </a:t>
            </a:r>
            <a:r>
              <a:rPr lang="en-US" sz="4800" dirty="0" smtClean="0"/>
              <a:t>3 and 4</a:t>
            </a:r>
            <a:endParaRPr lang="en-US" dirty="0" smtClean="0"/>
          </a:p>
          <a:p>
            <a:pPr algn="ctr"/>
            <a:endParaRPr lang="en-US" sz="1800" dirty="0" smtClean="0"/>
          </a:p>
          <a:p>
            <a:pPr algn="ctr"/>
            <a:endParaRPr lang="en-US" sz="1050" dirty="0" smtClean="0"/>
          </a:p>
          <a:p>
            <a:pPr algn="ctr"/>
            <a:r>
              <a:rPr lang="en-US" i="1" dirty="0" smtClean="0"/>
              <a:t>Developed August 2015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84" y="5364265"/>
            <a:ext cx="962025" cy="10466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410199"/>
            <a:ext cx="1328351" cy="132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81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6377940"/>
            <a:ext cx="2133600" cy="4800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9514" y="4572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Lesson </a:t>
            </a:r>
            <a:r>
              <a:rPr lang="en-US" sz="3600" dirty="0" smtClean="0"/>
              <a:t>3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235676"/>
            <a:ext cx="708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The attached pdf contains the directions to build </a:t>
            </a:r>
            <a:r>
              <a:rPr lang="en-US" sz="1800" dirty="0" smtClean="0"/>
              <a:t>an </a:t>
            </a:r>
            <a:r>
              <a:rPr lang="en-US" sz="1800" dirty="0" smtClean="0"/>
              <a:t>application </a:t>
            </a:r>
            <a:r>
              <a:rPr lang="en-US" sz="1800" dirty="0" smtClean="0"/>
              <a:t>titled “</a:t>
            </a:r>
            <a:r>
              <a:rPr lang="en-US" sz="1800" dirty="0" err="1" smtClean="0"/>
              <a:t>BallBounce</a:t>
            </a:r>
            <a:r>
              <a:rPr lang="en-US" sz="1800" dirty="0" smtClean="0"/>
              <a:t>.”  </a:t>
            </a:r>
            <a:r>
              <a:rPr lang="en-US" sz="1800" dirty="0" smtClean="0"/>
              <a:t>This lesson </a:t>
            </a:r>
            <a:r>
              <a:rPr lang="en-US" sz="1800" dirty="0" smtClean="0"/>
              <a:t>introduces the concept of animation by making a ball (a sprite) bounce around on the screen (on a canvas).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dirty="0" smtClean="0"/>
              <a:t> </a:t>
            </a:r>
          </a:p>
          <a:p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In addition to the pdf, the directions for this app are also available as a tutorial on YouTube at the </a:t>
            </a:r>
            <a:r>
              <a:rPr lang="en-US" sz="1800" dirty="0"/>
              <a:t>following location:  </a:t>
            </a:r>
            <a:endParaRPr lang="en-US" sz="1800" dirty="0" smtClean="0"/>
          </a:p>
          <a:p>
            <a:endParaRPr lang="en-US" sz="1800" dirty="0">
              <a:hlinkClick r:id="rId4"/>
            </a:endParaRPr>
          </a:p>
          <a:p>
            <a:r>
              <a:rPr lang="en-US" sz="1800" dirty="0">
                <a:hlinkClick r:id="rId5"/>
              </a:rPr>
              <a:t>http://</a:t>
            </a:r>
            <a:r>
              <a:rPr lang="en-US" sz="1800" dirty="0" smtClean="0">
                <a:hlinkClick r:id="rId5"/>
              </a:rPr>
              <a:t>www.youtube.com/embed/w0yxJSlC00w?autoplay=1</a:t>
            </a:r>
            <a:endParaRPr lang="en-US" sz="1800" dirty="0" smtClean="0"/>
          </a:p>
          <a:p>
            <a:endParaRPr 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2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6890522"/>
              </p:ext>
            </p:extLst>
          </p:nvPr>
        </p:nvGraphicFramePr>
        <p:xfrm>
          <a:off x="1066800" y="259080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Acrobat Document" showAsIcon="1" r:id="rId6" imgW="914400" imgH="771480" progId="AcroExch.Document.7">
                  <p:embed/>
                </p:oleObj>
              </mc:Choice>
              <mc:Fallback>
                <p:oleObj name="Acrobat Document" showAsIcon="1" r:id="rId6" imgW="914400" imgH="771480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66800" y="259080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742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6377940"/>
            <a:ext cx="2133600" cy="4800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9514" y="4572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Lesson </a:t>
            </a:r>
            <a:r>
              <a:rPr lang="en-US" sz="3600" dirty="0"/>
              <a:t>4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235676"/>
            <a:ext cx="708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This pdf contains directions to </a:t>
            </a:r>
            <a:r>
              <a:rPr lang="en-US" sz="1800" dirty="0" smtClean="0"/>
              <a:t>build an application titled “</a:t>
            </a:r>
            <a:r>
              <a:rPr lang="en-US" sz="1800" dirty="0" err="1" smtClean="0"/>
              <a:t>DigitalDoodle</a:t>
            </a:r>
            <a:r>
              <a:rPr lang="en-US" sz="1800" dirty="0" smtClean="0"/>
              <a:t>.”  </a:t>
            </a:r>
            <a:r>
              <a:rPr lang="en-US" sz="1800" dirty="0" smtClean="0"/>
              <a:t>This lesson </a:t>
            </a:r>
            <a:r>
              <a:rPr lang="en-US" sz="1800" dirty="0" smtClean="0"/>
              <a:t>introduces the ability to create an app that responds to dragging fingers around the screen to draw lines.  </a:t>
            </a:r>
            <a:endParaRPr lang="en-US" sz="1800" dirty="0"/>
          </a:p>
          <a:p>
            <a:r>
              <a:rPr lang="en-US" sz="1800" dirty="0" smtClean="0"/>
              <a:t> </a:t>
            </a:r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 smtClean="0"/>
          </a:p>
          <a:p>
            <a:r>
              <a:rPr lang="en-US" sz="1800" dirty="0" smtClean="0"/>
              <a:t>In </a:t>
            </a:r>
            <a:r>
              <a:rPr lang="en-US" sz="1800" dirty="0" smtClean="0"/>
              <a:t>addition to the pdf, the directions for this app are also available as a tutorial on YouTube at the </a:t>
            </a:r>
            <a:r>
              <a:rPr lang="en-US" sz="1800" dirty="0"/>
              <a:t>following location:  </a:t>
            </a:r>
            <a:endParaRPr lang="en-US" sz="1800" dirty="0" smtClean="0"/>
          </a:p>
          <a:p>
            <a:endParaRPr lang="en-US" sz="1800" dirty="0">
              <a:hlinkClick r:id="rId4"/>
            </a:endParaRPr>
          </a:p>
          <a:p>
            <a:r>
              <a:rPr lang="en-US" sz="1800" dirty="0">
                <a:hlinkClick r:id="rId5"/>
              </a:rPr>
              <a:t>http://</a:t>
            </a:r>
            <a:r>
              <a:rPr lang="en-US" sz="1800" dirty="0" smtClean="0">
                <a:hlinkClick r:id="rId5"/>
              </a:rPr>
              <a:t>www.youtube.com/embed/fQKNzLYEN0M?autoplay=1</a:t>
            </a:r>
            <a:endParaRPr lang="en-US" sz="1800" dirty="0" smtClean="0"/>
          </a:p>
          <a:p>
            <a:endParaRPr 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4057258"/>
              </p:ext>
            </p:extLst>
          </p:nvPr>
        </p:nvGraphicFramePr>
        <p:xfrm>
          <a:off x="926757" y="259080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Acrobat Document" showAsIcon="1" r:id="rId6" imgW="914400" imgH="771480" progId="AcroExch.Document.7">
                  <p:embed/>
                </p:oleObj>
              </mc:Choice>
              <mc:Fallback>
                <p:oleObj name="Acrobat Document" showAsIcon="1" r:id="rId6" imgW="914400" imgH="771480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26757" y="259080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902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Intro_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20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2411</TotalTime>
  <Words>147</Words>
  <Application>Microsoft Office PowerPoint</Application>
  <PresentationFormat>On-screen Show (4:3)</PresentationFormat>
  <Paragraphs>30</Paragraphs>
  <Slides>4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Office Theme</vt:lpstr>
      <vt:lpstr>Custom Design</vt:lpstr>
      <vt:lpstr>Adobe Acrobat Document</vt:lpstr>
      <vt:lpstr>PowerPoint Presentation</vt:lpstr>
      <vt:lpstr>PowerPoint Presentation</vt:lpstr>
      <vt:lpstr>PowerPoint Presentation</vt:lpstr>
      <vt:lpstr>PowerPoint Presentation</vt:lpstr>
    </vt:vector>
  </TitlesOfParts>
  <Company>Jason La Cava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La Cava</dc:creator>
  <cp:lastModifiedBy>Monroe, Stacy</cp:lastModifiedBy>
  <cp:revision>357</cp:revision>
  <cp:lastPrinted>2014-03-03T23:54:15Z</cp:lastPrinted>
  <dcterms:created xsi:type="dcterms:W3CDTF">2008-07-31T19:37:17Z</dcterms:created>
  <dcterms:modified xsi:type="dcterms:W3CDTF">2015-08-07T19:00:17Z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8</vt:i4>
  </property>
</Properties>
</file>